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7F5E1-09EC-4E68-947C-C5EFDDCA24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Untitled Section" id="{5F6A3092-F18C-42C2-BFA1-532D2224E8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077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303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287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072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3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714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4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558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937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621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09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8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9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USE [TICKETS] GO /****** Object: StoredProcedure [dbo].[Reserve] Script Date: 20/12/2013 1:11:09 p.m. ******/ SET ANSI_NULLS ON GO SET QUOTED_IDENTIFIER ON GO -- ============================================= -- Author: &lt;Author,,Name&gt; -- Create date: &lt;Create Date,,&gt; -- Description: &lt;Description,,&gt; -- ============================================= CREATE PROCEDURE [dbo].[Reserve](@seatType varchar(50), @classType varchar(50), @Response bit OUTPUT) AS BEGIN DECLARE @Count as integer DECLARE @Result as bit = 0 SELECT @Count = count(Number) FROM Seats WHERE Seats.Type = @seatType AND Seats.Class = @classType AND Seats.Taken = 0 IF @Count &gt; 0 BEGIN DECLARE @Number as Varchar(50) SET @Number = (SELECT TOP 1 [Number] FROM [TICKETS].[dbo].[Seats] WHERE Seats.Type = @seatType AND Seats.Class = @classType AND Seats.Taken = 0) UPDATE [Seats] SET Taken = 1 WHERE [Number] = @Number SELECT @Response = 1 END ELSE SELECT @Response = 0 END GO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5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9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8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6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BACK END DONE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06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6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3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Rectangle 3"/>
          <p:cNvSpPr/>
          <p:nvPr/>
        </p:nvSpPr>
        <p:spPr>
          <a:xfrm>
            <a:off x="5004194" y="3244334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 smtClean="0"/>
              <a:t>PE203-30\MSSQLSVR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5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8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20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53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20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66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6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66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8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83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93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80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64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1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21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24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2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4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27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8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31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18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45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5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190</Words>
  <Application>Microsoft Office PowerPoint</Application>
  <PresentationFormat>Widescreen</PresentationFormat>
  <Paragraphs>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END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Simmons</dc:creator>
  <cp:lastModifiedBy>Chris Simmons</cp:lastModifiedBy>
  <cp:revision>65</cp:revision>
  <dcterms:created xsi:type="dcterms:W3CDTF">2018-08-15T02:30:36Z</dcterms:created>
  <dcterms:modified xsi:type="dcterms:W3CDTF">2018-08-15T03:59:12Z</dcterms:modified>
</cp:coreProperties>
</file>